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63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63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63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3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63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63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63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3FCF4E6-5327-46AA-814A-2116B9934E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1E22C-978E-4370-A18A-523A3A440F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3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CEB64-CC40-430F-A779-BFC015DD7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23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C6C06F-E08C-4C3D-A6D2-2EF03B4B2E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64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701483-A581-4DB0-8052-D2A9BFC127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9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1FC3A-8579-420D-8390-2174D038FD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6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28411-B36D-46D8-AA09-B704E6B84C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8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09255-C650-47D8-82FF-B7E04B206C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6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CB671-2036-492A-85D6-3B70C61A91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2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457BA-605F-46BD-9FAD-B616C47EC6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8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CD482-43B0-4F44-AD17-38D803E653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4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4CFB1-33F5-4148-8812-C9433D16D8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9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9DF54-80BA-424B-8B28-CBC16F6DA3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8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53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53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62D7DB-D732-4E29-A86D-BB7F033173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/>
      <p:bldP spid="55306" grpId="0" uiExpand="1" build="p">
        <p:tmplLst>
          <p:tmpl lvl="1">
            <p:tnLst>
              <p:par>
                <p:cTn presetID="26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55306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55306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55306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55306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2">
            <p:tnLst>
              <p:par>
                <p:cTn presetID="26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55306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55306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55306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55306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3">
            <p:tnLst>
              <p:par>
                <p:cTn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55306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55306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55306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55306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4">
            <p:tnLst>
              <p:par>
                <p:cTn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55306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55306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55306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55306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  <p:tmpl lvl="5">
            <p:tnLst>
              <p:par>
                <p:cTn presetID="26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80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</p:cBhvr>
                    </p:animEffect>
                    <p:anim calcmode="lin" valueType="num">
                      <p:cBhvr>
                        <p:cTn dur="1822" tmFilter="0,0; 0.14,0.36; 0.43,0.73; 0.71,0.91; 1.0,1.0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2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.0,0.0; 0.25,0.07; 0.50,0.2; 0.75,0.467; 1.0,1.0">
                          <p:stCondLst>
                            <p:cond delay="0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3">
                          <p:val>
                            <p:fltVal val="0.5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664" tmFilter="0, 0; 0.125,0.2665; 0.25,0.4; 0.375,0.465; 0.5,0.5;  0.625,0.535; 0.75,0.6; 0.875,0.7335; 1,1">
                          <p:stCondLst>
                            <p:cond delay="664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9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332" tmFilter="0, 0; 0.125,0.2665; 0.25,0.4; 0.375,0.465; 0.5,0.5;  0.625,0.535; 0.75,0.6; 0.875,0.7335; 1,1">
                          <p:stCondLst>
                            <p:cond delay="1324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27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64" tmFilter="0, 0; 0.125,0.2665; 0.25,0.4; 0.375,0.465; 0.5,0.5;  0.625,0.535; 0.75,0.6; 0.875,0.7335; 1,1">
                          <p:stCondLst>
                            <p:cond delay="1656"/>
                          </p:stCondLst>
                        </p:cTn>
                        <p:tgtEl>
                          <p:spTgt spid="5530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 fmla="#ppt_y-sin(pi*$)/81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Scale>
                      <p:cBhvr>
                        <p:cTn dur="26">
                          <p:stCondLst>
                            <p:cond delay="650"/>
                          </p:stCondLst>
                        </p:cTn>
                        <p:tgtEl>
                          <p:spTgt spid="55306"/>
                        </p:tgtEl>
                      </p:cBhvr>
                      <p:to x="100000" y="60000"/>
                    </p:animScale>
                    <p:animScale>
                      <p:cBhvr>
                        <p:cTn dur="166" decel="50000">
                          <p:stCondLst>
                            <p:cond delay="676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312"/>
                          </p:stCondLst>
                        </p:cTn>
                        <p:tgtEl>
                          <p:spTgt spid="55306"/>
                        </p:tgtEl>
                      </p:cBhvr>
                      <p:to x="100000" y="80000"/>
                    </p:animScale>
                    <p:animScale>
                      <p:cBhvr>
                        <p:cTn dur="166" decel="50000">
                          <p:stCondLst>
                            <p:cond delay="1338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642"/>
                          </p:stCondLst>
                        </p:cTn>
                        <p:tgtEl>
                          <p:spTgt spid="55306"/>
                        </p:tgtEl>
                      </p:cBhvr>
                      <p:to x="100000" y="90000"/>
                    </p:animScale>
                    <p:animScale>
                      <p:cBhvr>
                        <p:cTn dur="166" decel="50000">
                          <p:stCondLst>
                            <p:cond delay="1668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  <p:animScale>
                      <p:cBhvr>
                        <p:cTn dur="26">
                          <p:stCondLst>
                            <p:cond delay="1808"/>
                          </p:stCondLst>
                        </p:cTn>
                        <p:tgtEl>
                          <p:spTgt spid="55306"/>
                        </p:tgtEl>
                      </p:cBhvr>
                      <p:to x="100000" y="95000"/>
                    </p:animScale>
                    <p:animScale>
                      <p:cBhvr>
                        <p:cTn dur="166" decel="50000">
                          <p:stCondLst>
                            <p:cond delay="1834"/>
                          </p:stCondLst>
                        </p:cTn>
                        <p:tgtEl>
                          <p:spTgt spid="55306"/>
                        </p:tgtEl>
                      </p:cBhvr>
                      <p:to x="100000" y="100000"/>
                    </p:animScale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at" pitchFamily="2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at" pitchFamily="2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at" pitchFamily="2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at" pitchFamily="2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at" pitchFamily="2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at" pitchFamily="2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at" pitchFamily="2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at" pitchFamily="2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1676400"/>
            <a:ext cx="6477000" cy="1462088"/>
          </a:xfrm>
        </p:spPr>
        <p:txBody>
          <a:bodyPr/>
          <a:lstStyle/>
          <a:p>
            <a:r>
              <a:rPr lang="en-US"/>
              <a:t>FFA…… </a:t>
            </a:r>
            <a:br>
              <a:rPr lang="en-US"/>
            </a:br>
            <a:r>
              <a:rPr lang="en-US"/>
              <a:t>What’s in it for Me?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Mr. Jacobsen</a:t>
            </a:r>
            <a:endParaRPr lang="en-US" dirty="0"/>
          </a:p>
        </p:txBody>
      </p:sp>
      <p:pic>
        <p:nvPicPr>
          <p:cNvPr id="2058" name="Picture 10" descr="MCj042447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419600"/>
            <a:ext cx="1752600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MCj042382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191000"/>
            <a:ext cx="1257300" cy="199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MCj043438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14800"/>
            <a:ext cx="1206500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I Get out of FFA?</a:t>
            </a:r>
          </a:p>
        </p:txBody>
      </p:sp>
      <p:sp>
        <p:nvSpPr>
          <p:cNvPr id="5837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Fun</a:t>
            </a:r>
          </a:p>
          <a:p>
            <a:r>
              <a:rPr lang="en-US"/>
              <a:t>Money</a:t>
            </a:r>
          </a:p>
          <a:p>
            <a:r>
              <a:rPr lang="en-US"/>
              <a:t>Travel</a:t>
            </a:r>
          </a:p>
          <a:p>
            <a:r>
              <a:rPr lang="en-US"/>
              <a:t>Friends</a:t>
            </a:r>
          </a:p>
          <a:p>
            <a:r>
              <a:rPr lang="en-US"/>
              <a:t>Awards</a:t>
            </a:r>
          </a:p>
        </p:txBody>
      </p:sp>
      <p:pic>
        <p:nvPicPr>
          <p:cNvPr id="58376" name="Picture 8" descr="MCj043441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495800"/>
            <a:ext cx="1625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Have Fun in FFA.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5370512" cy="4114800"/>
          </a:xfrm>
        </p:spPr>
        <p:txBody>
          <a:bodyPr/>
          <a:lstStyle/>
          <a:p>
            <a:r>
              <a:rPr lang="en-US" sz="2800"/>
              <a:t>Participate in FFA Events</a:t>
            </a:r>
          </a:p>
          <a:p>
            <a:pPr lvl="1"/>
            <a:r>
              <a:rPr lang="en-US" sz="2400"/>
              <a:t>Greenhand Conference</a:t>
            </a:r>
          </a:p>
          <a:p>
            <a:pPr lvl="1"/>
            <a:r>
              <a:rPr lang="en-US" sz="2400"/>
              <a:t>State/National Conferences</a:t>
            </a:r>
          </a:p>
          <a:p>
            <a:pPr lvl="1"/>
            <a:r>
              <a:rPr lang="en-US" sz="2400"/>
              <a:t>Play Games at Meetings</a:t>
            </a:r>
          </a:p>
          <a:p>
            <a:pPr lvl="1"/>
            <a:r>
              <a:rPr lang="en-US" sz="2400"/>
              <a:t>Compete in Contests</a:t>
            </a:r>
          </a:p>
          <a:p>
            <a:pPr lvl="1"/>
            <a:r>
              <a:rPr lang="en-US" sz="2400"/>
              <a:t>Show at Fairs</a:t>
            </a:r>
          </a:p>
          <a:p>
            <a:pPr lvl="1"/>
            <a:r>
              <a:rPr lang="en-US" sz="2400"/>
              <a:t>Help in the Community</a:t>
            </a:r>
          </a:p>
          <a:p>
            <a:pPr lvl="1"/>
            <a:r>
              <a:rPr lang="en-US" sz="2400"/>
              <a:t>National FFA Week</a:t>
            </a:r>
          </a:p>
        </p:txBody>
      </p:sp>
      <p:pic>
        <p:nvPicPr>
          <p:cNvPr id="60420" name="Picture 4" descr="MCj0429807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4572000"/>
            <a:ext cx="1873250" cy="1689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Make Money in FFA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4837112" cy="4114800"/>
          </a:xfrm>
        </p:spPr>
        <p:txBody>
          <a:bodyPr/>
          <a:lstStyle/>
          <a:p>
            <a:r>
              <a:rPr lang="en-US" sz="2400"/>
              <a:t>Participate in Supervised Agriculture Experience Projects (SAE’s)</a:t>
            </a:r>
          </a:p>
          <a:p>
            <a:pPr lvl="1"/>
            <a:r>
              <a:rPr lang="en-US" sz="2000"/>
              <a:t>Raising Market Animals</a:t>
            </a:r>
          </a:p>
          <a:p>
            <a:pPr lvl="2"/>
            <a:r>
              <a:rPr lang="en-US" sz="1800"/>
              <a:t>Beef, Sheep, Swine, Goats, Poultry.</a:t>
            </a:r>
          </a:p>
          <a:p>
            <a:pPr lvl="1"/>
            <a:r>
              <a:rPr lang="en-US" sz="2000"/>
              <a:t>Raising Breeding Animals</a:t>
            </a:r>
          </a:p>
          <a:p>
            <a:pPr lvl="2"/>
            <a:r>
              <a:rPr lang="en-US" sz="1800"/>
              <a:t>Beef, Dairy, Rabbits, Goats, Swine, Sheep.</a:t>
            </a:r>
          </a:p>
          <a:p>
            <a:pPr lvl="1"/>
            <a:r>
              <a:rPr lang="en-US" sz="2000"/>
              <a:t>Ag Work Experience </a:t>
            </a:r>
          </a:p>
          <a:p>
            <a:pPr lvl="1"/>
            <a:r>
              <a:rPr lang="en-US" sz="2000"/>
              <a:t>Scholarship Programs/Awards</a:t>
            </a:r>
          </a:p>
        </p:txBody>
      </p:sp>
      <p:pic>
        <p:nvPicPr>
          <p:cNvPr id="61446" name="Picture 6" descr="MCj04244640000[1]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7750" y="4162425"/>
            <a:ext cx="1844675" cy="1958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Travel in the FFA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6284912" cy="4114800"/>
          </a:xfrm>
        </p:spPr>
        <p:txBody>
          <a:bodyPr/>
          <a:lstStyle/>
          <a:p>
            <a:r>
              <a:rPr lang="en-US" sz="2800"/>
              <a:t>Career Development Events</a:t>
            </a:r>
          </a:p>
          <a:p>
            <a:pPr lvl="1"/>
            <a:r>
              <a:rPr lang="en-US" sz="2400"/>
              <a:t>Travel to places all over the State</a:t>
            </a:r>
          </a:p>
          <a:p>
            <a:pPr lvl="2"/>
            <a:r>
              <a:rPr lang="en-US" sz="2000"/>
              <a:t>Colleges and Universities</a:t>
            </a:r>
          </a:p>
          <a:p>
            <a:pPr lvl="2"/>
            <a:r>
              <a:rPr lang="en-US" sz="2000"/>
              <a:t>National Convention</a:t>
            </a:r>
          </a:p>
          <a:p>
            <a:r>
              <a:rPr lang="en-US" sz="2800"/>
              <a:t>Leadership Conferences</a:t>
            </a:r>
          </a:p>
          <a:p>
            <a:pPr lvl="1"/>
            <a:r>
              <a:rPr lang="en-US" sz="2400"/>
              <a:t>Local, State, National</a:t>
            </a:r>
          </a:p>
          <a:p>
            <a:r>
              <a:rPr lang="en-US" sz="2800"/>
              <a:t>FFA Global</a:t>
            </a:r>
          </a:p>
        </p:txBody>
      </p:sp>
      <p:pic>
        <p:nvPicPr>
          <p:cNvPr id="64516" name="Picture 4" descr="MCj0423860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0400" y="4572000"/>
            <a:ext cx="1670050" cy="1844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Meet Friends in FFA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123112" cy="4114800"/>
          </a:xfrm>
        </p:spPr>
        <p:txBody>
          <a:bodyPr/>
          <a:lstStyle/>
          <a:p>
            <a:r>
              <a:rPr lang="en-US"/>
              <a:t>  Get Involved in Activities</a:t>
            </a:r>
          </a:p>
          <a:p>
            <a:pPr lvl="1"/>
            <a:r>
              <a:rPr lang="en-US"/>
              <a:t>Meetings</a:t>
            </a:r>
          </a:p>
          <a:p>
            <a:pPr lvl="1"/>
            <a:r>
              <a:rPr lang="en-US"/>
              <a:t>Conferences</a:t>
            </a:r>
          </a:p>
          <a:p>
            <a:pPr lvl="1"/>
            <a:r>
              <a:rPr lang="en-US"/>
              <a:t>CDE’s</a:t>
            </a:r>
          </a:p>
          <a:p>
            <a:pPr lvl="1"/>
            <a:r>
              <a:rPr lang="en-US"/>
              <a:t>SAE’s</a:t>
            </a:r>
          </a:p>
          <a:p>
            <a:pPr lvl="1"/>
            <a:r>
              <a:rPr lang="en-US"/>
              <a:t>Committees</a:t>
            </a:r>
          </a:p>
          <a:p>
            <a:pPr lvl="1"/>
            <a:r>
              <a:rPr lang="en-US"/>
              <a:t>Officer Teams</a:t>
            </a:r>
          </a:p>
        </p:txBody>
      </p:sp>
      <p:pic>
        <p:nvPicPr>
          <p:cNvPr id="67588" name="Picture 4" descr="MCj042582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572000"/>
            <a:ext cx="19748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Win Awards in FFA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351712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 SAE Awards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Fairs &amp; Shows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Proficiency Awards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Degrees</a:t>
            </a:r>
          </a:p>
          <a:p>
            <a:pPr>
              <a:lnSpc>
                <a:spcPct val="90000"/>
              </a:lnSpc>
            </a:pPr>
            <a:r>
              <a:rPr lang="en-US" sz="2400"/>
              <a:t>Career Development Events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Teams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Speaking Contests </a:t>
            </a:r>
          </a:p>
          <a:p>
            <a:pPr>
              <a:lnSpc>
                <a:spcPct val="90000"/>
              </a:lnSpc>
            </a:pPr>
            <a:r>
              <a:rPr lang="en-US" sz="2400"/>
              <a:t>Degrees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Greenhand, Chapter, State, American</a:t>
            </a:r>
          </a:p>
          <a:p>
            <a:pPr>
              <a:lnSpc>
                <a:spcPct val="90000"/>
              </a:lnSpc>
            </a:pPr>
            <a:r>
              <a:rPr lang="en-US" sz="2400"/>
              <a:t>Star Awards</a:t>
            </a:r>
          </a:p>
          <a:p>
            <a:pPr>
              <a:lnSpc>
                <a:spcPct val="90000"/>
              </a:lnSpc>
            </a:pPr>
            <a:r>
              <a:rPr lang="en-US" sz="2400"/>
              <a:t>FFA Point Award Chart</a:t>
            </a:r>
          </a:p>
        </p:txBody>
      </p:sp>
      <p:pic>
        <p:nvPicPr>
          <p:cNvPr id="68612" name="Picture 4" descr="MCj0425818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4800600"/>
            <a:ext cx="1895475" cy="160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Can do it All!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5599112" cy="4114800"/>
          </a:xfrm>
        </p:spPr>
        <p:txBody>
          <a:bodyPr/>
          <a:lstStyle/>
          <a:p>
            <a:r>
              <a:rPr lang="en-US" sz="2800"/>
              <a:t>You can have Fun, Friends, Awards, Money and Travel all at the same time but….</a:t>
            </a:r>
          </a:p>
          <a:p>
            <a:r>
              <a:rPr lang="en-US" sz="2800"/>
              <a:t>YOU MUST GET INVOLVED!</a:t>
            </a:r>
          </a:p>
          <a:p>
            <a:pPr lvl="1"/>
            <a:r>
              <a:rPr lang="en-US" sz="2400"/>
              <a:t>Try Something New, you never know where it will take you!</a:t>
            </a:r>
          </a:p>
        </p:txBody>
      </p:sp>
      <p:pic>
        <p:nvPicPr>
          <p:cNvPr id="71684" name="Picture 4" descr="MCj04298270000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4114800"/>
            <a:ext cx="1600200" cy="195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Fat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35</TotalTime>
  <Words>222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Fat</vt:lpstr>
      <vt:lpstr>Tahoma</vt:lpstr>
      <vt:lpstr>Wingdings</vt:lpstr>
      <vt:lpstr>Blends</vt:lpstr>
      <vt:lpstr>FFA……  What’s in it for Me?</vt:lpstr>
      <vt:lpstr>What Can I Get out of FFA?</vt:lpstr>
      <vt:lpstr>How to Have Fun in FFA.</vt:lpstr>
      <vt:lpstr>How to Make Money in FFA</vt:lpstr>
      <vt:lpstr>Travel in the FFA</vt:lpstr>
      <vt:lpstr>How to Meet Friends in FFA</vt:lpstr>
      <vt:lpstr>How to Win Awards in FFA</vt:lpstr>
      <vt:lpstr>You Can do it All!</vt:lpstr>
    </vt:vector>
  </TitlesOfParts>
  <Company>cusd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FFA……  What’s in it for Me?</dc:title>
  <dc:creator>Jennifer Knight</dc:creator>
  <cp:lastModifiedBy>Golden Valley High School</cp:lastModifiedBy>
  <cp:revision>5</cp:revision>
  <dcterms:created xsi:type="dcterms:W3CDTF">2007-11-08T20:22:41Z</dcterms:created>
  <dcterms:modified xsi:type="dcterms:W3CDTF">2013-08-25T22:43:35Z</dcterms:modified>
</cp:coreProperties>
</file>