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55E145-899C-478F-B93C-DE8972FA55D5}" type="datetimeFigureOut">
              <a:rPr lang="en-US" smtClean="0"/>
              <a:t>8/5/2014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163CE6-00B7-46C7-8C7C-57A9F9BC9D4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90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Prices in a </a:t>
            </a:r>
            <a:r>
              <a:rPr lang="en-US" dirty="0" smtClean="0"/>
              <a:t>free market </a:t>
            </a:r>
            <a:r>
              <a:rPr lang="en-US" dirty="0"/>
              <a:t>serve a vital role. Prices help move land, </a:t>
            </a:r>
            <a:r>
              <a:rPr lang="en-US" dirty="0" smtClean="0"/>
              <a:t>labor </a:t>
            </a:r>
            <a:r>
              <a:rPr lang="en-US" dirty="0"/>
              <a:t>and </a:t>
            </a:r>
            <a:r>
              <a:rPr lang="en-US" dirty="0" smtClean="0"/>
              <a:t>capital </a:t>
            </a:r>
            <a:r>
              <a:rPr lang="en-US" dirty="0"/>
              <a:t>into the hands of producers and buyers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Prices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13505"/>
            <a:ext cx="8077200" cy="405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83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Prices lead to an efficient allocation of resources. Resources are used in the most valuable and productive way according to the needs of consumers and producers.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4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Equilibrium</a:t>
            </a:r>
            <a:r>
              <a:rPr lang="en-US" dirty="0" smtClean="0"/>
              <a:t>: the point at which quantity demanded and quantity supplied are equal or when the buyer will purchase exactly as much as sellers are willing to sell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the Market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276600"/>
            <a:ext cx="5238750" cy="36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4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Disequilibrium</a:t>
            </a:r>
            <a:r>
              <a:rPr lang="en-US" dirty="0"/>
              <a:t>: any price or quantity not at equilibrium</a:t>
            </a:r>
          </a:p>
          <a:p>
            <a:r>
              <a:rPr lang="en-US" b="1" i="1" dirty="0"/>
              <a:t>Excess demand</a:t>
            </a:r>
            <a:r>
              <a:rPr lang="en-US" dirty="0"/>
              <a:t>: when quantity demanded is more </a:t>
            </a:r>
            <a:r>
              <a:rPr lang="en-US" dirty="0" smtClean="0"/>
              <a:t>than </a:t>
            </a:r>
            <a:r>
              <a:rPr lang="en-US" dirty="0"/>
              <a:t>quantity </a:t>
            </a:r>
            <a:r>
              <a:rPr lang="en-US" dirty="0" smtClean="0"/>
              <a:t>supplied. </a:t>
            </a:r>
            <a:r>
              <a:rPr lang="en-US" dirty="0"/>
              <a:t>E</a:t>
            </a:r>
            <a:r>
              <a:rPr lang="en-US" dirty="0" smtClean="0"/>
              <a:t>xample</a:t>
            </a:r>
            <a:r>
              <a:rPr lang="en-US" dirty="0"/>
              <a:t>: when something sells out quickly (like digital cameras on Black Friday), there is excess demand.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Disequilibrium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114800"/>
            <a:ext cx="48768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13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Excess supply</a:t>
            </a:r>
            <a:r>
              <a:rPr lang="en-US" dirty="0"/>
              <a:t>: when the quantity supplied is more than the quantity demanded. </a:t>
            </a:r>
            <a:r>
              <a:rPr lang="en-US" dirty="0" smtClean="0"/>
              <a:t>A </a:t>
            </a:r>
            <a:r>
              <a:rPr lang="en-US" dirty="0"/>
              <a:t>market in equilibrium that gets an increase in supply will experience quantity supplied exceeding quantity demanded, so the price will drop. </a:t>
            </a: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 Shoe City sold Nike at the equilibrium price of $50, Shoe Town moves in next door and also sells at $50. Now there is too much Supply, so the Price must drop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Disequilibrium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265057"/>
            <a:ext cx="2438400" cy="159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7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Price ceilings </a:t>
            </a:r>
            <a:r>
              <a:rPr lang="en-US" dirty="0"/>
              <a:t>are used on goods that are essential but </a:t>
            </a:r>
            <a:r>
              <a:rPr lang="en-US" dirty="0" smtClean="0"/>
              <a:t>too </a:t>
            </a:r>
            <a:r>
              <a:rPr lang="en-US" dirty="0"/>
              <a:t>expensive for some consumers. </a:t>
            </a:r>
          </a:p>
          <a:p>
            <a:r>
              <a:rPr lang="en-US" dirty="0" smtClean="0"/>
              <a:t>One </a:t>
            </a:r>
            <a:r>
              <a:rPr lang="en-US" dirty="0"/>
              <a:t>example is rent control, a price ceiling placed on rent.  In New York City, rent was being raised like crazy, so the government started rent control to keep the prices from getting out of control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2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4038600" cy="51054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Rent control makes apartments so cheap that there is excess demand.  They don’t have enough apartments to </a:t>
            </a:r>
            <a:r>
              <a:rPr lang="en-US" dirty="0" smtClean="0"/>
              <a:t>meet </a:t>
            </a:r>
            <a:r>
              <a:rPr lang="en-US" dirty="0"/>
              <a:t>demand.  </a:t>
            </a:r>
          </a:p>
          <a:p>
            <a:endParaRPr lang="en-US" dirty="0"/>
          </a:p>
          <a:p>
            <a:r>
              <a:rPr lang="en-US" dirty="0"/>
              <a:t>Rent control reduces the quality of housing (more slums).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Landlords know they can’t make much money, so they don’t take care of the maintenance.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5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Price floor</a:t>
            </a:r>
            <a:r>
              <a:rPr lang="en-US" dirty="0"/>
              <a:t>: a minimum price for a good or </a:t>
            </a:r>
            <a:r>
              <a:rPr lang="en-US" dirty="0" smtClean="0"/>
              <a:t>service</a:t>
            </a:r>
          </a:p>
          <a:p>
            <a:r>
              <a:rPr lang="en-US" dirty="0" smtClean="0"/>
              <a:t>Example: minimum </a:t>
            </a:r>
            <a:r>
              <a:rPr lang="en-US" dirty="0"/>
              <a:t>wage, a minimum price that an employer can pay a worker for an hour of labor.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Floors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86" y="3617686"/>
            <a:ext cx="8572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58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point on the graph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305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06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A. Equilibrium </a:t>
            </a:r>
            <a:r>
              <a:rPr lang="en-US" dirty="0"/>
              <a:t>point</a:t>
            </a:r>
          </a:p>
          <a:p>
            <a:r>
              <a:rPr lang="en-US" dirty="0" smtClean="0"/>
              <a:t>B. Disequilibrium point</a:t>
            </a:r>
            <a:endParaRPr lang="en-US" dirty="0"/>
          </a:p>
          <a:p>
            <a:r>
              <a:rPr lang="en-US" dirty="0" smtClean="0"/>
              <a:t>C. Supply </a:t>
            </a:r>
            <a:r>
              <a:rPr lang="en-US" dirty="0"/>
              <a:t>curve</a:t>
            </a:r>
          </a:p>
          <a:p>
            <a:r>
              <a:rPr lang="en-US" dirty="0" smtClean="0"/>
              <a:t>D. Price </a:t>
            </a:r>
            <a:r>
              <a:rPr lang="en-US" dirty="0"/>
              <a:t>floor</a:t>
            </a:r>
          </a:p>
          <a:p>
            <a:r>
              <a:rPr lang="en-US" dirty="0" smtClean="0"/>
              <a:t>E. Price </a:t>
            </a:r>
            <a:r>
              <a:rPr lang="en-US" dirty="0"/>
              <a:t>ceiling</a:t>
            </a:r>
          </a:p>
          <a:p>
            <a:r>
              <a:rPr lang="en-US" dirty="0" smtClean="0"/>
              <a:t>F. Demand </a:t>
            </a:r>
            <a:r>
              <a:rPr lang="en-US" dirty="0"/>
              <a:t>curve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point on the graph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4038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483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377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Chapter 6</vt:lpstr>
      <vt:lpstr>Balancing the Market</vt:lpstr>
      <vt:lpstr>Disequilibrium </vt:lpstr>
      <vt:lpstr>Disequilibrium</vt:lpstr>
      <vt:lpstr>Government Intervention</vt:lpstr>
      <vt:lpstr>Government Intervention</vt:lpstr>
      <vt:lpstr>Price Floors</vt:lpstr>
      <vt:lpstr>Label the point on the graph</vt:lpstr>
      <vt:lpstr>Label the point on the graph</vt:lpstr>
      <vt:lpstr>The Role Of Prices</vt:lpstr>
      <vt:lpstr>The Role of Prices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Akt163</dc:creator>
  <cp:lastModifiedBy>CODY JACOBSEN</cp:lastModifiedBy>
  <cp:revision>4</cp:revision>
  <dcterms:created xsi:type="dcterms:W3CDTF">2014-02-26T07:17:24Z</dcterms:created>
  <dcterms:modified xsi:type="dcterms:W3CDTF">2014-08-05T18:01:49Z</dcterms:modified>
</cp:coreProperties>
</file>